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69" r:id="rId6"/>
    <p:sldId id="277" r:id="rId7"/>
    <p:sldId id="256" r:id="rId8"/>
    <p:sldId id="270" r:id="rId9"/>
    <p:sldId id="273" r:id="rId10"/>
    <p:sldId id="274" r:id="rId11"/>
    <p:sldId id="276" r:id="rId12"/>
    <p:sldId id="275" r:id="rId13"/>
    <p:sldId id="272" r:id="rId14"/>
  </p:sldIdLst>
  <p:sldSz cx="9144000" cy="6858000" type="screen4x3"/>
  <p:notesSz cx="6735763" cy="98726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2"/>
        </a:solidFill>
        <a:latin typeface="Arial" charset="0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00"/>
    <a:srgbClr val="FFFFCC"/>
    <a:srgbClr val="0000FF"/>
    <a:srgbClr val="FFCCFF"/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2" y="0"/>
            <a:ext cx="2918831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9515"/>
            <a:ext cx="493956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18831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2" y="9379030"/>
            <a:ext cx="2918831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815006-3CE2-4B5C-9805-548D34DD6EC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077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15006-3CE2-4B5C-9805-548D34DD6EC2}" type="slidenum">
              <a:rPr lang="en-US" altLang="ja-JP" smtClean="0"/>
              <a:pPr/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380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1ABC1-19B1-40B2-936D-A5CE35D6D7C4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0C73-6E40-4A5F-B585-EE63D6CE9D8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413E5-AEAD-4F10-8699-522F24F5C35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293973-1385-4715-A9FC-C7B3B429F99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348A9-99E7-40C7-9DF4-ACDDEAAB9AE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17339-6381-4561-AE7B-FBD4FF17129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172FD-928A-4FD2-9CEA-1D7B9A7D4D3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44D83-ACB0-40F2-8101-10F79365D8E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2D933-A326-440A-8771-CAB627821D6D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57E26-3D56-4493-9CEF-9817780682A1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11FEB-9E3B-42CD-AFAF-64942F44130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E4F9F-EE2B-4A67-BDBF-8402B96AB49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fld id="{DE1EA4F5-3BBD-4476-B1FF-F9E0475CA78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6120680"/>
          </a:xfrm>
        </p:spPr>
        <p:txBody>
          <a:bodyPr/>
          <a:lstStyle/>
          <a:p>
            <a:pPr algn="l"/>
            <a:r>
              <a:rPr kumimoji="1" lang="ja-JP" altLang="en-US" sz="3200" dirty="0" smtClean="0"/>
              <a:t>・５</a:t>
            </a:r>
            <a:r>
              <a:rPr kumimoji="1" lang="en-US" altLang="ja-JP" sz="3200" dirty="0" smtClean="0"/>
              <a:t>S</a:t>
            </a:r>
            <a:r>
              <a:rPr kumimoji="1" lang="ja-JP" altLang="en-US" sz="3200" dirty="0" smtClean="0"/>
              <a:t>報告は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部署８スライドまででお願い致します。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 smtClean="0"/>
              <a:t>・消耗品費精算時に</a:t>
            </a:r>
            <a:r>
              <a:rPr lang="en-US" altLang="ja-JP" sz="3200" dirty="0" smtClean="0"/>
              <a:t>USB</a:t>
            </a:r>
            <a:r>
              <a:rPr lang="ja-JP" altLang="en-US" sz="3200" dirty="0" smtClean="0"/>
              <a:t>または</a:t>
            </a:r>
            <a:r>
              <a:rPr lang="en-US" altLang="ja-JP" sz="3200" dirty="0" smtClean="0"/>
              <a:t>CD</a:t>
            </a:r>
            <a:r>
              <a:rPr lang="ja-JP" altLang="en-US" sz="3200" dirty="0" err="1" smtClean="0"/>
              <a:t>にて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提出</a:t>
            </a:r>
            <a:r>
              <a:rPr lang="ja-JP" altLang="en-US" sz="3200" dirty="0" smtClean="0"/>
              <a:t>をお願い致します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kumimoji="1" lang="ja-JP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381000" y="285727"/>
          <a:ext cx="8548718" cy="6286546"/>
        </p:xfrm>
        <a:graphic>
          <a:graphicData uri="http://schemas.openxmlformats.org/drawingml/2006/table">
            <a:tbl>
              <a:tblPr/>
              <a:tblGrid>
                <a:gridCol w="2711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38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所属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部　　　　　　　　　　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8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　　　　　　　課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科・病棟）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所属長名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　　　　　　課長（科長）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担当推進委員名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267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実行リーダー名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5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活動内容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取り組みのポイント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6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効果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5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14348" y="4000504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①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②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14348" y="4000504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③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④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92727" y="4000504"/>
            <a:ext cx="3593521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  <a:endParaRPr lang="ja-JP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⑤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⑥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9574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14348" y="4000504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⑦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⑧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90375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14348" y="4000504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⑨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⑩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6670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 bwMode="auto">
          <a:xfrm>
            <a:off x="428596" y="214290"/>
            <a:ext cx="3929090" cy="64294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/>
              <a:t>活動前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000628" y="214290"/>
            <a:ext cx="3929090" cy="642942"/>
          </a:xfrm>
          <a:prstGeom prst="roundRect">
            <a:avLst/>
          </a:prstGeom>
          <a:solidFill>
            <a:srgbClr val="CCE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 smtClean="0"/>
              <a:t>活動後</a:t>
            </a:r>
            <a:endParaRPr kumimoji="1" lang="ja-JP" altLang="en-US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4500562" y="178592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4500562" y="4643446"/>
            <a:ext cx="428628" cy="642942"/>
          </a:xfrm>
          <a:prstGeom prst="rightArrow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286380" y="4000504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14348" y="1000108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写真貼り付け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14348" y="4000504"/>
            <a:ext cx="3571900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86380" y="1000108"/>
            <a:ext cx="3571900" cy="2286016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3600" dirty="0">
                <a:solidFill>
                  <a:schemeClr val="bg1">
                    <a:lumMod val="50000"/>
                  </a:schemeClr>
                </a:solidFill>
              </a:rPr>
              <a:t>写真貼り付け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1714480" y="3429000"/>
            <a:ext cx="7143800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714480" y="6429372"/>
            <a:ext cx="7215238" cy="428628"/>
          </a:xfrm>
          <a:prstGeom prst="roundRect">
            <a:avLst/>
          </a:prstGeom>
          <a:solidFill>
            <a:srgbClr val="FFFFC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コメント：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HGP創英角ｺﾞｼｯｸUB" pitchFamily="50" charset="-128"/>
              </a:rPr>
              <a:t>工夫した点、苦労した点など記入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57562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⑦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6334780"/>
            <a:ext cx="1571604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dirty="0" smtClean="0"/>
              <a:t>事例　⑧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3095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500034" y="1928803"/>
          <a:ext cx="8143932" cy="4488580"/>
        </p:xfrm>
        <a:graphic>
          <a:graphicData uri="http://schemas.openxmlformats.org/drawingml/2006/table">
            <a:tbl>
              <a:tblPr/>
              <a:tblGrid>
                <a:gridCol w="2582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693">
                <a:tc>
                  <a:txBody>
                    <a:bodyPr/>
                    <a:lstStyle/>
                    <a:p>
                      <a:r>
                        <a:rPr kumimoji="0" lang="ja-JP" altLang="en-US" sz="280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良かった点</a:t>
                      </a:r>
                      <a:endParaRPr lang="ja-JP" altLang="en-US" sz="280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　　　　　　</a:t>
                      </a: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悪かった点</a:t>
                      </a:r>
                      <a:endParaRPr lang="en-US" altLang="ja-JP" sz="280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有形効果</a:t>
                      </a:r>
                      <a:endParaRPr lang="ja-JP" altLang="en-US" sz="280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無形効果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681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今後の方針</a:t>
                      </a:r>
                      <a:endParaRPr lang="ja-JP" altLang="en-US" sz="280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26" marR="9142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まとめ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A46619CEEDBE44287A77D0823B96A4D" ma:contentTypeVersion="2" ma:contentTypeDescription="新しいドキュメントを作成します。" ma:contentTypeScope="" ma:versionID="1d58a35130715092734f4f21a1054c08">
  <xsd:schema xmlns:xsd="http://www.w3.org/2001/XMLSchema" xmlns:p="http://schemas.microsoft.com/office/2006/metadata/properties" targetNamespace="http://schemas.microsoft.com/office/2006/metadata/properties" ma:root="true" ma:fieldsID="9ad305fc21dd817b49db5f65591bb46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76BFD88-EAEF-4849-9BA8-DE5F2FA8A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5B64033-0643-4817-9854-089B02B55BB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E5DDEBB-E384-42E7-A0F8-D72631E9E95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F5CB893-5C9E-4A7F-A829-8885A51FDD6C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245</Words>
  <Application>Microsoft Office PowerPoint</Application>
  <PresentationFormat>画面に合わせる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HGP創英角ｺﾞｼｯｸUB</vt:lpstr>
      <vt:lpstr>ＭＳ Ｐゴシック</vt:lpstr>
      <vt:lpstr>ＭＳ Ｐ明朝</vt:lpstr>
      <vt:lpstr>Arial</vt:lpstr>
      <vt:lpstr>標準デザイン</vt:lpstr>
      <vt:lpstr>・５S報告は1部署８スライドまででお願い致します。    ・消耗品費精算時にUSBまたはCDにて 提出をお願い致します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user</dc:creator>
  <cp:lastModifiedBy>Windows User</cp:lastModifiedBy>
  <cp:revision>39</cp:revision>
  <dcterms:created xsi:type="dcterms:W3CDTF">2005-05-28T07:09:04Z</dcterms:created>
  <dcterms:modified xsi:type="dcterms:W3CDTF">2018-12-13T05:19:03Z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ドキュメント</vt:lpwstr>
  </property>
  <property fmtid="{D5CDD505-2E9C-101B-9397-08002B2CF9AE}" pid="3" name="ContentTypeId">
    <vt:lpwstr>0x0101005A46619CEEDBE44287A77D0823B96A4D</vt:lpwstr>
  </property>
</Properties>
</file>